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6D68-EA26-9643-B857-52BF043A7F3D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F830C-BF76-8B4E-B256-0C923D209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8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438. Rhubarb.</a:t>
            </a:r>
            <a:r>
              <a:rPr lang="en-US" baseline="0" dirty="0" smtClean="0"/>
              <a:t>  Druse crystals in petiole,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2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439. Rhubarb.  Druse crystals</a:t>
            </a:r>
            <a:r>
              <a:rPr lang="en-US" baseline="0" dirty="0" smtClean="0"/>
              <a:t> in </a:t>
            </a:r>
            <a:r>
              <a:rPr lang="en-US" dirty="0" smtClean="0"/>
              <a:t>petiole,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2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440.</a:t>
            </a:r>
            <a:r>
              <a:rPr lang="en-US" baseline="0" dirty="0" smtClean="0"/>
              <a:t> </a:t>
            </a:r>
            <a:r>
              <a:rPr lang="en-US" dirty="0" smtClean="0"/>
              <a:t>Rhubarb.</a:t>
            </a:r>
            <a:r>
              <a:rPr lang="en-US" baseline="0" dirty="0" smtClean="0"/>
              <a:t> </a:t>
            </a:r>
            <a:r>
              <a:rPr lang="en-US" dirty="0" smtClean="0"/>
              <a:t>Druse crystal</a:t>
            </a:r>
            <a:r>
              <a:rPr lang="en-US" baseline="0" dirty="0" smtClean="0"/>
              <a:t> in</a:t>
            </a:r>
            <a:r>
              <a:rPr lang="en-US" dirty="0" smtClean="0"/>
              <a:t> petiole,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16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441.</a:t>
            </a:r>
            <a:r>
              <a:rPr lang="en-US" baseline="0" dirty="0" smtClean="0"/>
              <a:t> </a:t>
            </a:r>
            <a:r>
              <a:rPr lang="en-US" dirty="0" smtClean="0"/>
              <a:t>Rhubarb.</a:t>
            </a:r>
            <a:r>
              <a:rPr lang="en-US" baseline="0" dirty="0" smtClean="0"/>
              <a:t>  E</a:t>
            </a:r>
            <a:r>
              <a:rPr lang="en-US" dirty="0" smtClean="0"/>
              <a:t>pidermal and photosynthetic cells (arrow) in petiole skin,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66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442. Rhubarb.</a:t>
            </a:r>
            <a:r>
              <a:rPr lang="en-US" baseline="0" dirty="0" smtClean="0"/>
              <a:t>  P</a:t>
            </a:r>
            <a:r>
              <a:rPr lang="en-US" dirty="0" smtClean="0"/>
              <a:t>hotosynthetic cells in petiole, 25X.  Note numerous</a:t>
            </a:r>
            <a:r>
              <a:rPr lang="en-US" baseline="0" dirty="0" smtClean="0"/>
              <a:t> chloroplasts (arrow).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7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443. Rhubarb.  Vessels in petiole,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5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444. Rhubarb. Stalk (petiole) showing druse crystals (black arrows) and bundles of vessels (V), 4X.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2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445. Rhubarb.</a:t>
            </a:r>
            <a:r>
              <a:rPr lang="en-US" baseline="0" dirty="0" smtClean="0"/>
              <a:t>  E</a:t>
            </a:r>
            <a:r>
              <a:rPr lang="en-US" dirty="0" smtClean="0"/>
              <a:t>pidermal cells in petiole skin, 10X.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8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446. Rhubarb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0" dirty="0" smtClean="0">
                <a:solidFill>
                  <a:srgbClr val="FF0000"/>
                </a:solidFill>
              </a:rPr>
              <a:t>Epidermal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cells in petiole skin, 25X.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430. </a:t>
            </a:r>
            <a:r>
              <a:rPr lang="en-US" b="1" i="1" dirty="0" smtClean="0"/>
              <a:t> Rheum x </a:t>
            </a:r>
            <a:r>
              <a:rPr lang="en-US" b="1" i="1" dirty="0" err="1" smtClean="0"/>
              <a:t>cultorum</a:t>
            </a:r>
            <a:r>
              <a:rPr lang="en-US" b="1" i="1" dirty="0" smtClean="0"/>
              <a:t> = Rheum </a:t>
            </a:r>
            <a:r>
              <a:rPr lang="en-US" b="1" i="1" dirty="0" err="1" smtClean="0"/>
              <a:t>rharbararum</a:t>
            </a:r>
            <a:r>
              <a:rPr lang="en-US" b="1" i="1" dirty="0" smtClean="0"/>
              <a:t>  </a:t>
            </a:r>
            <a:r>
              <a:rPr lang="en-US" dirty="0" smtClean="0"/>
              <a:t>Rhubarb </a:t>
            </a:r>
            <a:r>
              <a:rPr lang="en-US" dirty="0" smtClean="0"/>
              <a:t>leaf.  Very</a:t>
            </a:r>
            <a:r>
              <a:rPr lang="en-US" baseline="0" dirty="0" smtClean="0"/>
              <a:t> large e</a:t>
            </a:r>
            <a:r>
              <a:rPr lang="en-US" dirty="0" smtClean="0"/>
              <a:t>pidermal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trichomes</a:t>
            </a:r>
            <a:r>
              <a:rPr lang="en-US" baseline="0" dirty="0" smtClean="0"/>
              <a:t>, 10X.  Leaves are not eaten.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431. Rhubarb leaf.  Epidermal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trichomes</a:t>
            </a:r>
            <a:r>
              <a:rPr lang="en-US" baseline="0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432. Rhubarb leaf.  Epidermal cells and </a:t>
            </a:r>
            <a:r>
              <a:rPr lang="en-US" dirty="0" err="1" smtClean="0"/>
              <a:t>stomate</a:t>
            </a:r>
            <a:r>
              <a:rPr lang="en-US" dirty="0" smtClean="0"/>
              <a:t> (arrow),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433. Rhubarb; Elongate epidermal cells (some containing red pigment) and </a:t>
            </a:r>
            <a:r>
              <a:rPr lang="en-US" dirty="0" err="1" smtClean="0"/>
              <a:t>stomate</a:t>
            </a:r>
            <a:r>
              <a:rPr lang="en-US" dirty="0" smtClean="0"/>
              <a:t> (arrow) in petiole skin, 10X.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434. Rhubarb; </a:t>
            </a:r>
            <a:r>
              <a:rPr lang="en-US" dirty="0" err="1" smtClean="0"/>
              <a:t>Stomate</a:t>
            </a:r>
            <a:r>
              <a:rPr lang="en-US" dirty="0" smtClean="0"/>
              <a:t> with guard cells (arrows)  in epidermis of petiole,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35. Rhubarb.  Pigmented epidermal</a:t>
            </a:r>
            <a:r>
              <a:rPr lang="en-US" baseline="0" dirty="0" smtClean="0"/>
              <a:t> cells in petiole, 10X. Note druse crystals (arrows)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436. Rhubarb petiole.  Pigmented epidermal</a:t>
            </a:r>
            <a:r>
              <a:rPr lang="en-US" baseline="0" dirty="0" smtClean="0"/>
              <a:t> cells with druse </a:t>
            </a:r>
            <a:r>
              <a:rPr lang="en-US" baseline="0" dirty="0" err="1" smtClean="0"/>
              <a:t>crytals</a:t>
            </a:r>
            <a:r>
              <a:rPr lang="en-US" baseline="0" dirty="0" smtClean="0"/>
              <a:t> (arrows),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437. Rhubarb.  Pigmented epidermal</a:t>
            </a:r>
            <a:r>
              <a:rPr lang="en-US" baseline="0" dirty="0" smtClean="0"/>
              <a:t> cells in petiole,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3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9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0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8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7F125-B42B-D741-ADBE-A55F73E7A47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7105-24A8-EF4D-96C3-00C3F637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Rhubarb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03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talk druse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narb stalk drus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talk druse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PSN cells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238543" y="562782"/>
            <a:ext cx="368335" cy="617059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6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kin PSN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123365" y="1061884"/>
            <a:ext cx="624519" cy="1061884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63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talk vesse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talk 4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769" y="1853982"/>
            <a:ext cx="428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206" y="569715"/>
            <a:ext cx="428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996922" y="2852512"/>
            <a:ext cx="735284" cy="541353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73274" y="4622319"/>
            <a:ext cx="541249" cy="37478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79183" y="5940709"/>
            <a:ext cx="541249" cy="37478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9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kin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1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kin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8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leaf trichome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7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leaf trichom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leaf epidermis stomate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296582" y="395604"/>
            <a:ext cx="624519" cy="1061884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1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kin with stomate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222412" y="4011622"/>
            <a:ext cx="707131" cy="43291"/>
          </a:xfrm>
          <a:prstGeom prst="line">
            <a:avLst/>
          </a:prstGeom>
          <a:ln w="1016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2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kin stomate 25X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893604" y="2775878"/>
            <a:ext cx="936779" cy="784557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498846" y="2775878"/>
            <a:ext cx="624519" cy="106188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1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hubarb stalk pigmented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515816" y="1592826"/>
            <a:ext cx="624519" cy="1061884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524803" y="2123768"/>
            <a:ext cx="624519" cy="1061884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talk pigment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895772" y="3185652"/>
            <a:ext cx="624519" cy="1061884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877541" y="1214284"/>
            <a:ext cx="624519" cy="1061884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6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barb stalk pigment cell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0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315</Words>
  <Application>Microsoft Macintosh PowerPoint</Application>
  <PresentationFormat>On-screen Show (4:3)</PresentationFormat>
  <Paragraphs>44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2016-02-03T23:53:56Z</dcterms:created>
  <dcterms:modified xsi:type="dcterms:W3CDTF">2016-02-03T23:55:06Z</dcterms:modified>
</cp:coreProperties>
</file>